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327"/>
    <a:srgbClr val="C054BE"/>
    <a:srgbClr val="D6A9D5"/>
    <a:srgbClr val="A239A0"/>
    <a:srgbClr val="007AAF"/>
    <a:srgbClr val="1A6C9A"/>
    <a:srgbClr val="918B97"/>
    <a:srgbClr val="A6E1DD"/>
    <a:srgbClr val="241439"/>
    <a:srgbClr val="1B6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21/12/2021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C00000"/>
              </a:gs>
              <a:gs pos="33000">
                <a:srgbClr val="ED4327">
                  <a:alpha val="96000"/>
                </a:srgbClr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a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Ruby </a:t>
            </a:r>
            <a:r>
              <a:rPr lang="es-ES" sz="2000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sitio web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ED432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20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FF0000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ED4327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3</a:t>
            </a:r>
          </a:p>
          <a:p>
            <a:pPr lvl="0"/>
            <a:r>
              <a:rPr lang="en-US" sz="3600" kern="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</a:t>
            </a:r>
            <a:r>
              <a:rPr lang="en-US" sz="1200" kern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https://git.io/JDFju</a:t>
            </a:r>
          </a:p>
          <a:p>
            <a:pPr lvl="0">
              <a:defRPr/>
            </a:pPr>
            <a:r>
              <a:rPr lang="en-US" sz="1200" b="1" kern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52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entera a Ruby </a:t>
            </a:r>
            <a:r>
              <a:rPr lang="es-ES" sz="11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su API, creación de base de datos y sus relaciones...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678777-6189-4A6C-8B10-3C0F47E1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909"/>
            <a:ext cx="7077696" cy="4430994"/>
          </a:xfrm>
          <a:prstGeom prst="rect">
            <a:avLst/>
          </a:prstGeom>
        </p:spPr>
      </p:pic>
      <p:pic>
        <p:nvPicPr>
          <p:cNvPr id="8" name="Picture 2" descr="upload.wikimedia.org/wikipedia/commons/thumb/3/...">
            <a:extLst>
              <a:ext uri="{FF2B5EF4-FFF2-40B4-BE49-F238E27FC236}">
                <a16:creationId xmlns:a16="http://schemas.microsoft.com/office/drawing/2014/main" id="{48BA53FA-D4E3-41D6-8E8D-4ADFC8E3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75" y="5853265"/>
            <a:ext cx="1967855" cy="9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arrollo Ruby on Rails en Barcelona y Madrid | Adrenalina">
            <a:extLst>
              <a:ext uri="{FF2B5EF4-FFF2-40B4-BE49-F238E27FC236}">
                <a16:creationId xmlns:a16="http://schemas.microsoft.com/office/drawing/2014/main" id="{781CEB72-00E9-46BC-A103-DCA09435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86" y="27334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3076</TotalTime>
  <Words>152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125</cp:revision>
  <dcterms:created xsi:type="dcterms:W3CDTF">2020-04-24T18:27:34Z</dcterms:created>
  <dcterms:modified xsi:type="dcterms:W3CDTF">2021-12-21T13:54:12Z</dcterms:modified>
</cp:coreProperties>
</file>